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309" r:id="rId3"/>
    <p:sldId id="274" r:id="rId4"/>
    <p:sldId id="269" r:id="rId5"/>
    <p:sldId id="289" r:id="rId6"/>
    <p:sldId id="282" r:id="rId7"/>
    <p:sldId id="317" r:id="rId8"/>
    <p:sldId id="312" r:id="rId9"/>
    <p:sldId id="281" r:id="rId10"/>
    <p:sldId id="305" r:id="rId11"/>
    <p:sldId id="306" r:id="rId12"/>
    <p:sldId id="307" r:id="rId13"/>
    <p:sldId id="292" r:id="rId14"/>
    <p:sldId id="276" r:id="rId15"/>
    <p:sldId id="296" r:id="rId16"/>
    <p:sldId id="295" r:id="rId17"/>
    <p:sldId id="297" r:id="rId18"/>
    <p:sldId id="31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000CC"/>
    <a:srgbClr val="1D08BC"/>
    <a:srgbClr val="005DA2"/>
    <a:srgbClr val="CC0000"/>
    <a:srgbClr val="0401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3" autoAdjust="0"/>
    <p:restoredTop sz="94660"/>
  </p:normalViewPr>
  <p:slideViewPr>
    <p:cSldViewPr>
      <p:cViewPr varScale="1">
        <p:scale>
          <a:sx n="82" d="100"/>
          <a:sy n="82" d="100"/>
        </p:scale>
        <p:origin x="141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516" y="1556932"/>
            <a:ext cx="8676964" cy="1260000"/>
          </a:xfrm>
        </p:spPr>
        <p:txBody>
          <a:bodyPr/>
          <a:lstStyle>
            <a:lvl1pPr>
              <a:defRPr sz="8000" b="0">
                <a:solidFill>
                  <a:srgbClr val="C00000"/>
                </a:solidFill>
                <a:effectLst/>
                <a:latin typeface="Matreshka" pitchFamily="2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528591"/>
            <a:ext cx="7452828" cy="126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185" y="620614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540" y="1880828"/>
            <a:ext cx="8280000" cy="432000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40" y="620614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431540" y="1880828"/>
            <a:ext cx="8280000" cy="432000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60" y="620688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432460" y="1880828"/>
            <a:ext cx="8280000" cy="4320000"/>
          </a:xfrm>
        </p:spPr>
        <p:txBody>
          <a:bodyPr/>
          <a:lstStyle>
            <a:lvl1pPr marL="342000" indent="-342000">
              <a:buSzPct val="60000"/>
              <a:buFont typeface="Wingdings" pitchFamily="2" charset="2"/>
              <a:buChar char="v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741600" indent="-284400">
              <a:buFont typeface="Arial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 marL="1144800" indent="-230400">
              <a:buFont typeface="Arial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 indent="-324000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indent="-324000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60" y="620688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2460" y="1880828"/>
            <a:ext cx="3780000" cy="4320000"/>
          </a:xfrm>
        </p:spPr>
        <p:txBody>
          <a:bodyPr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460" y="1880828"/>
            <a:ext cx="3780000" cy="4320000"/>
          </a:xfrm>
        </p:spPr>
        <p:txBody>
          <a:bodyPr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620713"/>
            <a:ext cx="8278812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68313" y="1916113"/>
            <a:ext cx="827881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1" r:id="rId2"/>
    <p:sldLayoutId id="2147483762" r:id="rId3"/>
    <p:sldLayoutId id="2147483763" r:id="rId4"/>
    <p:sldLayoutId id="2147483764" r:id="rId5"/>
    <p:sldLayoutId id="2147483765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C00000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v"/>
        <a:defRPr sz="3200" kern="1200">
          <a:solidFill>
            <a:srgbClr val="0D0D0D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rgbClr val="0D0D0D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D0D0D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58;&#1072;&#1090;&#1100;&#1103;&#1085;&#1072;.708E4A09096E4D2\&#1056;&#1072;&#1073;&#1086;&#1095;&#1080;&#1081;%20&#1089;&#1090;&#1086;&#1083;\&#1071;&#1056;&#1052;&#1040;&#1056;&#1050;&#1040;\&#1052;&#1091;&#1079;&#1099;&#1082;&#1072;\&#1056;&#1072;&#1079;&#1085;&#1086;&#1094;&#1074;&#1077;&#1090;&#1085;&#1099;&#1077;%20&#1103;&#1088;&#1084;&#1072;&#1088;&#1082;&#1080;%2046%20&#1089;&#1077;&#1082;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0825" y="2133600"/>
            <a:ext cx="85693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7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  <a:ea typeface="+mj-ea"/>
              </a:rPr>
              <a:t>РУССКАЯ  </a:t>
            </a:r>
            <a:r>
              <a:rPr lang="ru-RU" sz="6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  <a:ea typeface="+mj-ea"/>
              </a:rPr>
              <a:t>Я</a:t>
            </a:r>
            <a:r>
              <a:rPr lang="ru-RU" sz="6700" b="1" dirty="0">
                <a:solidFill>
                  <a:srgbClr val="003B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  <a:ea typeface="+mj-ea"/>
              </a:rPr>
              <a:t>Р</a:t>
            </a:r>
            <a:r>
              <a:rPr lang="ru-RU" sz="67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  <a:ea typeface="+mj-ea"/>
              </a:rPr>
              <a:t>М</a:t>
            </a:r>
            <a:r>
              <a:rPr lang="ru-RU" sz="67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  <a:ea typeface="+mj-ea"/>
              </a:rPr>
              <a:t>А</a:t>
            </a:r>
            <a:r>
              <a:rPr lang="ru-RU" sz="67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  <a:ea typeface="+mj-ea"/>
              </a:rPr>
              <a:t>Р</a:t>
            </a:r>
            <a:r>
              <a:rPr lang="ru-RU" sz="67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  <a:ea typeface="+mj-ea"/>
              </a:rPr>
              <a:t>К</a:t>
            </a:r>
            <a:r>
              <a:rPr lang="ru-RU" sz="67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  <a:ea typeface="+mj-ea"/>
              </a:rPr>
              <a:t>А</a:t>
            </a:r>
            <a:r>
              <a:rPr lang="ru-RU" sz="4000" b="1" dirty="0">
                <a:solidFill>
                  <a:srgbClr val="FF0066"/>
                </a:solidFill>
                <a:latin typeface="+mj-lt"/>
                <a:ea typeface="+mj-ea"/>
              </a:rPr>
              <a:t/>
            </a:r>
            <a:br>
              <a:rPr lang="ru-RU" sz="4000" b="1" dirty="0">
                <a:solidFill>
                  <a:srgbClr val="FF0066"/>
                </a:solidFill>
                <a:latin typeface="+mj-lt"/>
                <a:ea typeface="+mj-ea"/>
              </a:rPr>
            </a:br>
            <a:endParaRPr lang="ru-RU" sz="4000" b="1" dirty="0">
              <a:solidFill>
                <a:srgbClr val="FF0066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Татьяна.708E4A09096E4D2\Рабочий стол\ЯРМАРКА\Картинки для презентации\взяла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5676" y="224644"/>
            <a:ext cx="6084676" cy="474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79512" y="4905164"/>
            <a:ext cx="89644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latin typeface="Bookman Old Style" pitchFamily="18" charset="0"/>
                <a:cs typeface="Arial" charset="0"/>
              </a:rPr>
              <a:t>Обычно во время гуляний и ярмарок возводились целые увеселительные городки с балаганами, каруселями, качелями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Татьяна.708E4A09096E4D2\Рабочий стол\ЯРМАРКА\Картинки для презентации\Куликов ИС Ярмарка, 19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95" y="188640"/>
            <a:ext cx="8843148" cy="6444716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4"/>
          <p:cNvSpPr>
            <a:spLocks noChangeArrowheads="1"/>
          </p:cNvSpPr>
          <p:nvPr/>
        </p:nvSpPr>
        <p:spPr bwMode="auto">
          <a:xfrm>
            <a:off x="935038" y="1089025"/>
            <a:ext cx="7237412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latin typeface="Bookman Old Style" pitchFamily="18" charset="0"/>
              </a:rPr>
              <a:t>На ярмарках не только торговали и покупали, но и обязательно веселились , как могли: пели песни, плясали, силой мерялись, ремеслом хвалились, подарки дарили. </a:t>
            </a:r>
          </a:p>
          <a:p>
            <a:pPr algn="ctr"/>
            <a:r>
              <a:rPr lang="ru-RU" sz="3600" dirty="0">
                <a:latin typeface="Bookman Old Style" pitchFamily="18" charset="0"/>
              </a:rPr>
              <a:t>               </a:t>
            </a:r>
            <a:r>
              <a:rPr lang="ru-RU" sz="3600" dirty="0">
                <a:solidFill>
                  <a:srgbClr val="990000"/>
                </a:solidFill>
                <a:latin typeface="Bookman Old Style" pitchFamily="18" charset="0"/>
              </a:rPr>
              <a:t>        </a:t>
            </a:r>
          </a:p>
          <a:p>
            <a:pPr algn="ctr"/>
            <a:r>
              <a:rPr lang="ru-RU" sz="3600" dirty="0">
                <a:solidFill>
                  <a:srgbClr val="990000"/>
                </a:solidFill>
                <a:latin typeface="Bookman Old Style" pitchFamily="18" charset="0"/>
              </a:rPr>
              <a:t>      </a:t>
            </a:r>
            <a:endParaRPr lang="ru-RU" sz="3600" dirty="0">
              <a:solidFill>
                <a:srgbClr val="00359E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Татьяна.708E4A09096E4D2\Рабочий стол\ЯРМАРКА\Картинки для презентации\Ярмарка Совр миниатю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7388718" cy="535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5516563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latin typeface="Bookman Old Style" pitchFamily="18" charset="0"/>
                <a:cs typeface="Arial" charset="0"/>
              </a:rPr>
              <a:t>Глянешь налево – лавки с товаром!</a:t>
            </a:r>
            <a:br>
              <a:rPr lang="ru-RU" sz="2400" dirty="0">
                <a:latin typeface="Bookman Old Style" pitchFamily="18" charset="0"/>
                <a:cs typeface="Arial" charset="0"/>
              </a:rPr>
            </a:br>
            <a:r>
              <a:rPr lang="ru-RU" sz="2400" dirty="0">
                <a:latin typeface="Bookman Old Style" pitchFamily="18" charset="0"/>
                <a:cs typeface="Arial" charset="0"/>
              </a:rPr>
              <a:t>Глянешь направо – веселье даром!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Татьяна.708E4A09096E4D2\Рабочий стол\ЯРМАРКА\Картинки для презентации\0_8ba88_e551d933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524" y="296651"/>
            <a:ext cx="8604956" cy="637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816350" y="765175"/>
            <a:ext cx="5005388" cy="2092325"/>
          </a:xfrm>
          <a:prstGeom prst="rect">
            <a:avLst/>
          </a:prstGeom>
          <a:ln w="12700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СКОМОРОХИ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- </a:t>
            </a:r>
            <a:r>
              <a:rPr lang="ru-RU" sz="2800" b="1" dirty="0">
                <a:latin typeface="Bookman Old Style" pitchFamily="18" charset="0"/>
                <a:cs typeface="Arial" charset="0"/>
              </a:rPr>
              <a:t>музыканты, певцы, плясуны, дрессировщики</a:t>
            </a:r>
            <a:r>
              <a:rPr lang="ru-RU" sz="2800" dirty="0">
                <a:latin typeface="Bookman Old Style" pitchFamily="18" charset="0"/>
                <a:cs typeface="Arial" charset="0"/>
              </a:rPr>
              <a:t>. </a:t>
            </a:r>
          </a:p>
          <a:p>
            <a:pPr algn="ctr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pic>
        <p:nvPicPr>
          <p:cNvPr id="22531" name="Picture 4" descr="C:\Documents and Settings\Татьяна.708E4A09096E4D2\Рабочий стол\ЯРМАРКА\Картинки для презентации\skomorox-s-dudochkoj-1997-b-guash-70-50-saj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3392488"/>
            <a:ext cx="1858962" cy="274955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2532" name="Picture 2" descr="C:\Documents and Settings\Татьяна.708E4A09096E4D2\Рабочий стол\ЯРМАРКА\Картинки для презентации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0675" y="2816932"/>
            <a:ext cx="3516313" cy="3384376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Picture 4" descr="C:\Documents and Settings\Татьяна.708E4A09096E4D2\Рабочий стол\ЯРМАРКА\Картинки для презентации\Рисунок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516" y="800100"/>
            <a:ext cx="4032448" cy="2338388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" name="mainImage" descr="6kl1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3463" y="3429000"/>
            <a:ext cx="3003550" cy="2736304"/>
          </a:xfrm>
          <a:prstGeom prst="rect">
            <a:avLst/>
          </a:prstGeom>
          <a:noFill/>
          <a:ln w="3175" cap="rnd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4401108"/>
            <a:ext cx="5076564" cy="2092881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ПЕТРУШКА – </a:t>
            </a:r>
            <a:r>
              <a:rPr lang="ru-RU" sz="2800" b="1" dirty="0">
                <a:latin typeface="Bookman Old Style" pitchFamily="18" charset="0"/>
                <a:cs typeface="Arial" charset="0"/>
              </a:rPr>
              <a:t>неунывающий, остроумный  русский весельчак</a:t>
            </a:r>
          </a:p>
          <a:p>
            <a:pPr algn="ctr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pic>
        <p:nvPicPr>
          <p:cNvPr id="24579" name="Picture 2" descr="C:\Documents and Settings\Татьяна.708E4A09096E4D2\Рабочий стол\ЯРМАРКА\Картинки для презентации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4108" y="3465004"/>
            <a:ext cx="3348372" cy="3204356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4580" name="Picture 5" descr="C:\Documents and Settings\Татьяна.708E4A09096E4D2\Рабочий стол\ЯРМАРКА\Картинки для презентации\d4df6a3fa8ea51516558d2274e9476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96652"/>
            <a:ext cx="2592288" cy="2916324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4581" name="Picture 5" descr="C:\Documents and Settings\Татьяна.708E4A09096E4D2\Рабочий стол\ЯРМАРКА\Картинки для презентации\Петрушка.jpg"/>
          <p:cNvPicPr>
            <a:picLocks noChangeAspect="1" noChangeArrowheads="1"/>
          </p:cNvPicPr>
          <p:nvPr/>
        </p:nvPicPr>
        <p:blipFill>
          <a:blip r:embed="rId4" cstate="print"/>
          <a:srcRect l="14789" r="7746"/>
          <a:stretch>
            <a:fillRect/>
          </a:stretch>
        </p:blipFill>
        <p:spPr bwMode="auto">
          <a:xfrm>
            <a:off x="251520" y="260648"/>
            <a:ext cx="4500500" cy="3973859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Татьяна.708E4A09096E4D2\Рабочий стол\ЯРМАРКА\Картинки для презентации\Рус ярмар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656" y="512676"/>
            <a:ext cx="4068316" cy="442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55650" y="188913"/>
            <a:ext cx="2982913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ТОРГОВЫЙ ЗАЗЫВАЛА 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5604" name="Picture 6" descr="C:\Documents and Settings\Татьяна.708E4A09096E4D2\Рабочий стол\ЯРМАРКА\Картинки для презентации\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028" y="260648"/>
            <a:ext cx="4032448" cy="4644727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863600" y="5121188"/>
            <a:ext cx="27717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Bookman Old Style" pitchFamily="18" charset="0"/>
                <a:cs typeface="Arial" charset="0"/>
              </a:rPr>
              <a:t>Все сюда! </a:t>
            </a:r>
          </a:p>
          <a:p>
            <a:pPr algn="ctr">
              <a:defRPr/>
            </a:pPr>
            <a:r>
              <a:rPr lang="ru-RU" sz="2800" b="1" dirty="0">
                <a:latin typeface="Bookman Old Style" pitchFamily="18" charset="0"/>
                <a:cs typeface="Arial" charset="0"/>
              </a:rPr>
              <a:t>Все сюда!</a:t>
            </a:r>
            <a:endParaRPr lang="ru-RU" sz="2800" dirty="0">
              <a:latin typeface="Bookman Old Style" pitchFamily="18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11638" y="5121275"/>
            <a:ext cx="4824412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Bookman Old Style" pitchFamily="18" charset="0"/>
                <a:cs typeface="Arial" charset="0"/>
              </a:rPr>
              <a:t>Всем, всем продаём! </a:t>
            </a:r>
          </a:p>
          <a:p>
            <a:pPr algn="ctr">
              <a:defRPr/>
            </a:pPr>
            <a:r>
              <a:rPr lang="ru-RU" sz="2800" b="1" dirty="0">
                <a:latin typeface="Bookman Old Style" pitchFamily="18" charset="0"/>
                <a:cs typeface="Arial" charset="0"/>
              </a:rPr>
              <a:t>По дешёвке отдаём!</a:t>
            </a:r>
            <a:endParaRPr lang="ru-RU" sz="2800" dirty="0">
              <a:latin typeface="Bookman Old Style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41325"/>
            <a:ext cx="7883525" cy="1079500"/>
          </a:xfrm>
        </p:spPr>
        <p:txBody>
          <a:bodyPr/>
          <a:lstStyle/>
          <a:p>
            <a:pPr>
              <a:defRPr/>
            </a:pPr>
            <a:r>
              <a:rPr lang="ru-RU" sz="67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</a:rPr>
              <a:t/>
            </a:r>
            <a:br>
              <a:rPr lang="ru-RU" sz="67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</a:rPr>
            </a:br>
            <a:r>
              <a:rPr lang="ru-RU" sz="4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</a:rPr>
              <a:t>РУССКАЯ  </a:t>
            </a:r>
            <a:r>
              <a:rPr lang="ru-RU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</a:rPr>
              <a:t>Я</a:t>
            </a:r>
            <a:r>
              <a:rPr lang="ru-RU" sz="4000" b="1" dirty="0" smtClean="0">
                <a:solidFill>
                  <a:srgbClr val="003B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</a:rPr>
              <a:t>Р</a:t>
            </a:r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</a:rPr>
              <a:t>М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</a:rPr>
              <a:t>А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</a:rPr>
              <a:t>Р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</a:rPr>
              <a:t>К</a:t>
            </a:r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</a:rPr>
              <a:t>А</a:t>
            </a:r>
            <a:r>
              <a:rPr lang="ru-RU" b="1" dirty="0" smtClean="0">
                <a:solidFill>
                  <a:srgbClr val="FF0066"/>
                </a:solidFill>
              </a:rPr>
              <a:t/>
            </a:r>
            <a:br>
              <a:rPr lang="ru-RU" b="1" dirty="0" smtClean="0">
                <a:solidFill>
                  <a:srgbClr val="FF0066"/>
                </a:solidFill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088" y="1592263"/>
            <a:ext cx="7777162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Bookman Old Style" pitchFamily="18" charset="0"/>
                <a:cs typeface="Arial" charset="0"/>
              </a:rPr>
              <a:t>Так у нас на Руси </a:t>
            </a:r>
            <a:br>
              <a:rPr lang="ru-RU" sz="2800" b="1" dirty="0">
                <a:latin typeface="Bookman Old Style" pitchFamily="18" charset="0"/>
                <a:cs typeface="Arial" charset="0"/>
              </a:rPr>
            </a:br>
            <a:r>
              <a:rPr lang="ru-RU" sz="2800" b="1" dirty="0">
                <a:latin typeface="Bookman Old Style" pitchFamily="18" charset="0"/>
                <a:cs typeface="Arial" charset="0"/>
              </a:rPr>
              <a:t>Уж давно повелось:</a:t>
            </a:r>
          </a:p>
          <a:p>
            <a:pPr algn="ctr">
              <a:defRPr/>
            </a:pPr>
            <a:r>
              <a:rPr lang="ru-RU" sz="2800" b="1" dirty="0">
                <a:latin typeface="Bookman Old Style" pitchFamily="18" charset="0"/>
                <a:cs typeface="Arial" charset="0"/>
              </a:rPr>
              <a:t>Чтобы весело всем</a:t>
            </a:r>
          </a:p>
          <a:p>
            <a:pPr algn="ctr">
              <a:defRPr/>
            </a:pPr>
            <a:r>
              <a:rPr lang="ru-RU" sz="2800" b="1" dirty="0">
                <a:latin typeface="Bookman Old Style" pitchFamily="18" charset="0"/>
                <a:cs typeface="Arial" charset="0"/>
              </a:rPr>
              <a:t>И счастливо жилось,</a:t>
            </a:r>
          </a:p>
          <a:p>
            <a:pPr algn="ctr">
              <a:defRPr/>
            </a:pPr>
            <a:r>
              <a:rPr lang="ru-RU" sz="2800" b="1" dirty="0">
                <a:latin typeface="Bookman Old Style" pitchFamily="18" charset="0"/>
                <a:cs typeface="Arial" charset="0"/>
              </a:rPr>
              <a:t>Чтоб не плакал никто</a:t>
            </a:r>
          </a:p>
          <a:p>
            <a:pPr algn="ctr">
              <a:defRPr/>
            </a:pPr>
            <a:r>
              <a:rPr lang="ru-RU" sz="2800" b="1" dirty="0">
                <a:latin typeface="Bookman Old Style" pitchFamily="18" charset="0"/>
                <a:cs typeface="Arial" charset="0"/>
              </a:rPr>
              <a:t>И никто не скучал,</a:t>
            </a:r>
          </a:p>
          <a:p>
            <a:pPr algn="ctr">
              <a:defRPr/>
            </a:pPr>
            <a:r>
              <a:rPr lang="ru-RU" sz="2800" b="1" dirty="0">
                <a:latin typeface="Bookman Old Style" pitchFamily="18" charset="0"/>
                <a:cs typeface="Arial" charset="0"/>
              </a:rPr>
              <a:t>Сам народ для себя</a:t>
            </a:r>
          </a:p>
          <a:p>
            <a:pPr algn="ctr">
              <a:defRPr/>
            </a:pPr>
            <a:r>
              <a:rPr lang="ru-RU" sz="2800" b="1" dirty="0">
                <a:latin typeface="Bookman Old Style" pitchFamily="18" charset="0"/>
                <a:cs typeface="Arial" charset="0"/>
              </a:rPr>
              <a:t>Шутки, песни слагал.</a:t>
            </a:r>
            <a:br>
              <a:rPr lang="ru-RU" sz="2800" b="1" dirty="0">
                <a:latin typeface="Bookman Old Style" pitchFamily="18" charset="0"/>
                <a:cs typeface="Arial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 </a:t>
            </a:r>
            <a:endParaRPr lang="ru-RU" sz="2800" dirty="0">
              <a:solidFill>
                <a:srgbClr val="C00000"/>
              </a:solidFill>
              <a:latin typeface="Bookman Old Style" pitchFamily="18" charset="0"/>
              <a:cs typeface="Arial" charset="0"/>
            </a:endParaRPr>
          </a:p>
        </p:txBody>
      </p:sp>
      <p:pic>
        <p:nvPicPr>
          <p:cNvPr id="4" name="Разноцветные ярмарки 46 се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4050" y="56610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51275" y="836613"/>
            <a:ext cx="5076825" cy="1079500"/>
          </a:xfrm>
        </p:spPr>
        <p:txBody>
          <a:bodyPr/>
          <a:lstStyle/>
          <a:p>
            <a:pPr>
              <a:defRPr/>
            </a:pPr>
            <a:r>
              <a:rPr lang="ru-RU" sz="67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</a:rPr>
              <a:t/>
            </a:r>
            <a:br>
              <a:rPr lang="ru-RU" sz="67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</a:rPr>
            </a:br>
            <a:r>
              <a:rPr lang="ru-RU" sz="4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</a:rPr>
              <a:t>РУССКАЯ  </a:t>
            </a:r>
            <a:r>
              <a:rPr lang="ru-RU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</a:rPr>
              <a:t>Я</a:t>
            </a:r>
            <a:r>
              <a:rPr lang="ru-RU" sz="4000" b="1" dirty="0" smtClean="0">
                <a:solidFill>
                  <a:srgbClr val="003B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</a:rPr>
              <a:t>Р</a:t>
            </a:r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</a:rPr>
              <a:t>М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</a:rPr>
              <a:t>А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</a:rPr>
              <a:t>Р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</a:rPr>
              <a:t>К</a:t>
            </a:r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</a:rPr>
              <a:t>А</a:t>
            </a:r>
            <a:r>
              <a:rPr lang="ru-RU" b="1" dirty="0" smtClean="0">
                <a:solidFill>
                  <a:srgbClr val="FF0066"/>
                </a:solidFill>
              </a:rPr>
              <a:t/>
            </a:r>
            <a:br>
              <a:rPr lang="ru-RU" b="1" dirty="0" smtClean="0">
                <a:solidFill>
                  <a:srgbClr val="FF0066"/>
                </a:solidFill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2" descr="C:\Мои рисунки\Спасибо пожалуйста\1970_4545fb68054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765175"/>
            <a:ext cx="3409950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4663" y="2205038"/>
            <a:ext cx="4391025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Мы рады гостям, 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Как добрым вестям!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Всех привечаем, 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Душевно встречаем, 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НА ЯРМАРКУ ПРИГЛАШАЕМ!</a:t>
            </a:r>
            <a:endParaRPr lang="ru-RU" sz="2800" dirty="0">
              <a:latin typeface="Bookman Old Style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652963"/>
            <a:ext cx="8100194" cy="12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РУССКАЯ  ЯРМАРКА</a:t>
            </a: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 </a:t>
            </a:r>
          </a:p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яркая страница народного быта на Руси.</a:t>
            </a:r>
            <a:r>
              <a:rPr lang="ru-RU" sz="2800" b="1" dirty="0"/>
              <a:t> </a:t>
            </a:r>
          </a:p>
          <a:p>
            <a:pPr algn="ctr">
              <a:defRPr/>
            </a:pPr>
            <a:endParaRPr lang="ru-RU" b="1" dirty="0">
              <a:solidFill>
                <a:srgbClr val="0000CC"/>
              </a:solidFill>
            </a:endParaRPr>
          </a:p>
        </p:txBody>
      </p:sp>
      <p:pic>
        <p:nvPicPr>
          <p:cNvPr id="7171" name="Picture 2" descr="C:\Documents and Settings\Татьяна.708E4A09096E4D2\Рабочий стол\ЯРМАРКА\Картинки для презентации\147096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99889"/>
            <a:ext cx="4642545" cy="349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3800" y="1520825"/>
            <a:ext cx="3563938" cy="2184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Ярмарка, ярмарка, </a:t>
            </a:r>
          </a:p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огневая, ярмарка,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Ярмарка, ярмарка, </a:t>
            </a:r>
          </a:p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плясовая, жаркая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!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99992" y="1160748"/>
            <a:ext cx="432015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ЯРМАРОЧНЫЕ УВЕСЕЛЕНИЯ и ГУЛЯНЬЯ   </a:t>
            </a:r>
          </a:p>
          <a:p>
            <a:pPr>
              <a:defRPr/>
            </a:pPr>
            <a:r>
              <a:rPr lang="ru-RU" sz="2800" b="1" dirty="0"/>
              <a:t>проходили в городах по случаю больших календарных праздников (Рождество, Масленица, Пасха, Троица). </a:t>
            </a:r>
          </a:p>
          <a:p>
            <a:pPr>
              <a:defRPr/>
            </a:pPr>
            <a:endParaRPr lang="ru-RU" b="1" dirty="0">
              <a:solidFill>
                <a:srgbClr val="0000CC"/>
              </a:solidFill>
            </a:endParaRPr>
          </a:p>
        </p:txBody>
      </p:sp>
      <p:pic>
        <p:nvPicPr>
          <p:cNvPr id="7171" name="Picture 6" descr="C:\Documents and Settings\Татьяна.708E4A09096E4D2\Рабочий стол\ЯРМАРКА\Картинки для презентации\Кустодиев 5fair19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237" y="633000"/>
            <a:ext cx="3946720" cy="5820336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C:\Documents and Settings\Татьяна.708E4A09096E4D2\Рабочий стол\ЯРМАРКА\Картинки для презентации\Долгая Ольга Свенская Ярмарка.jpg"/>
          <p:cNvPicPr>
            <a:picLocks noChangeAspect="1" noChangeArrowheads="1"/>
          </p:cNvPicPr>
          <p:nvPr/>
        </p:nvPicPr>
        <p:blipFill>
          <a:blip r:embed="rId2" cstate="print"/>
          <a:srcRect l="3704" r="4527"/>
          <a:stretch>
            <a:fillRect/>
          </a:stretch>
        </p:blipFill>
        <p:spPr bwMode="auto">
          <a:xfrm>
            <a:off x="177346" y="800708"/>
            <a:ext cx="8785549" cy="5292588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Documents and Settings\Татьяна.708E4A09096E4D2\Рабочий стол\ЯРМАРКА\Картинки для презентации\Из Третьяковской галере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496" y="151684"/>
            <a:ext cx="8805988" cy="6552245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 descr="C:\Documents and Settings\Татьяна.708E4A09096E4D2\Рабочий стол\нов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156" y="188640"/>
            <a:ext cx="8659328" cy="644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Рисунок 6" descr="C:\Documents and Settings\Администратор\Рабочий стол\2a1bb2c7e4083b0514dd50709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524" y="224644"/>
            <a:ext cx="8676964" cy="6518765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C:\Documents and Settings\Татьяна.708E4A09096E4D2\Рабочий стол\ЯРМАРКА\Картинки для презентации\Уварова Ел Александр Рус зи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1888" y="908720"/>
            <a:ext cx="525659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84213" y="5265738"/>
            <a:ext cx="8027987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latin typeface="Bookman Old Style" pitchFamily="18" charset="0"/>
                <a:cs typeface="Arial" charset="0"/>
              </a:rPr>
              <a:t>Ярмарка и гулянье были ярким событием, шумным всеобщим праздником</a:t>
            </a:r>
          </a:p>
        </p:txBody>
      </p:sp>
      <p:pic>
        <p:nvPicPr>
          <p:cNvPr id="14340" name="Picture 6" descr="C:\Documents and Settings\Татьяна.708E4A09096E4D2\Рабочий стол\ЯРМАРКА\Картинки для презентации\Кустодиев 5fair1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131" y="548681"/>
            <a:ext cx="3220749" cy="47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3440</TotalTime>
  <Words>149</Words>
  <Application>Microsoft Office PowerPoint</Application>
  <PresentationFormat>Экран (4:3)</PresentationFormat>
  <Paragraphs>31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Arial Unicode MS</vt:lpstr>
      <vt:lpstr>Bookman Old Style</vt:lpstr>
      <vt:lpstr>Calibri</vt:lpstr>
      <vt:lpstr>Cleopatra</vt:lpstr>
      <vt:lpstr>Matreshka</vt:lpstr>
      <vt:lpstr>Wingdings</vt:lpstr>
      <vt:lpstr>Тема Office</vt:lpstr>
      <vt:lpstr>Презентация PowerPoint</vt:lpstr>
      <vt:lpstr> РУССКАЯ  ЯРМАРКА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РУССКАЯ  ЯРМАРКА  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User</cp:lastModifiedBy>
  <cp:revision>288</cp:revision>
  <dcterms:created xsi:type="dcterms:W3CDTF">2011-07-06T07:21:00Z</dcterms:created>
  <dcterms:modified xsi:type="dcterms:W3CDTF">2024-01-12T02:04:36Z</dcterms:modified>
</cp:coreProperties>
</file>