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8" r:id="rId4"/>
    <p:sldId id="263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986A-89CA-492F-845E-03C8F47AB79C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2058-6432-4F11-9BB3-CFE3BE2D3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986A-89CA-492F-845E-03C8F47AB79C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2058-6432-4F11-9BB3-CFE3BE2D3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986A-89CA-492F-845E-03C8F47AB79C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2058-6432-4F11-9BB3-CFE3BE2D3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986A-89CA-492F-845E-03C8F47AB79C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2058-6432-4F11-9BB3-CFE3BE2D3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986A-89CA-492F-845E-03C8F47AB79C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2058-6432-4F11-9BB3-CFE3BE2D3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986A-89CA-492F-845E-03C8F47AB79C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2058-6432-4F11-9BB3-CFE3BE2D3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986A-89CA-492F-845E-03C8F47AB79C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2058-6432-4F11-9BB3-CFE3BE2D3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986A-89CA-492F-845E-03C8F47AB79C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2058-6432-4F11-9BB3-CFE3BE2D3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986A-89CA-492F-845E-03C8F47AB79C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2058-6432-4F11-9BB3-CFE3BE2D3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986A-89CA-492F-845E-03C8F47AB79C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2058-6432-4F11-9BB3-CFE3BE2D3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986A-89CA-492F-845E-03C8F47AB79C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2058-6432-4F11-9BB3-CFE3BE2D3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1986A-89CA-492F-845E-03C8F47AB79C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82058-6432-4F11-9BB3-CFE3BE2D3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s://fs00.infourok.ru/images/doc/13/16868/hello_html_256763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53505">
            <a:off x="3941840" y="2517471"/>
            <a:ext cx="4500562" cy="3212277"/>
          </a:xfrm>
          <a:prstGeom prst="rect">
            <a:avLst/>
          </a:prstGeom>
          <a:noFill/>
        </p:spPr>
      </p:pic>
      <p:pic>
        <p:nvPicPr>
          <p:cNvPr id="19462" name="Picture 6" descr="http://cliparts.co/cliparts/kiK/AzL/kiKAzLLi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73247">
            <a:off x="-442213" y="1780546"/>
            <a:ext cx="4691066" cy="469106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0"/>
            <a:ext cx="6929486" cy="135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Космическое путешествие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http://skachat-kartinki.ru/img/picture/Oct/17/dc577a99b7d133d0ec264851152bbe37/mini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0403"/>
            <a:ext cx="9358346" cy="7316525"/>
          </a:xfrm>
          <a:prstGeom prst="rect">
            <a:avLst/>
          </a:prstGeom>
          <a:noFill/>
        </p:spPr>
      </p:pic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750207" y="2267224"/>
          <a:ext cx="7072359" cy="2532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0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03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03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660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60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07593" y="2267900"/>
            <a:ext cx="1285884" cy="1174068"/>
          </a:xfrm>
        </p:spPr>
        <p:txBody>
          <a:bodyPr>
            <a:noAutofit/>
          </a:bodyPr>
          <a:lstStyle/>
          <a:p>
            <a:r>
              <a:rPr lang="ru-RU" sz="8800" b="1" dirty="0" smtClean="0"/>
              <a:t>4</a:t>
            </a:r>
            <a:endParaRPr lang="ru-RU" sz="8800" b="1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607461" y="2267900"/>
            <a:ext cx="1285884" cy="1174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608121" y="2267900"/>
            <a:ext cx="1285884" cy="1174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679295" y="2267900"/>
            <a:ext cx="1285884" cy="1174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607593" y="3513406"/>
            <a:ext cx="1285884" cy="1174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607461" y="3513406"/>
            <a:ext cx="1285884" cy="1174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679163" y="3513406"/>
            <a:ext cx="1285884" cy="1174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5679427" y="3513406"/>
            <a:ext cx="1285884" cy="1174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571472" y="2227559"/>
            <a:ext cx="1285884" cy="1174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3643306" y="2285992"/>
            <a:ext cx="1285884" cy="1174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5643570" y="2254932"/>
            <a:ext cx="1285884" cy="1174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10144164" y="3357562"/>
            <a:ext cx="1285884" cy="1174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642910" y="3531887"/>
            <a:ext cx="1285884" cy="1174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</a:t>
            </a: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4682932" y="3514509"/>
            <a:ext cx="1285884" cy="1174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6572264" y="3500438"/>
            <a:ext cx="1285884" cy="1174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</a:t>
            </a:r>
          </a:p>
        </p:txBody>
      </p:sp>
      <p:pic>
        <p:nvPicPr>
          <p:cNvPr id="1052" name="Picture 28" descr="http://cliparts.co/cliparts/kiK/AzL/kiKAzLLi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42" y="3929042"/>
            <a:ext cx="2928958" cy="2928958"/>
          </a:xfrm>
          <a:prstGeom prst="rect">
            <a:avLst/>
          </a:prstGeom>
          <a:noFill/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251520" y="5500702"/>
            <a:ext cx="6929486" cy="135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Исправь пульт управления космолёта</a:t>
            </a:r>
            <a:r>
              <a:rPr lang="ru-RU" sz="2800" b="1" i="1" dirty="0" smtClean="0">
                <a:latin typeface="+mj-lt"/>
                <a:ea typeface="+mj-ea"/>
                <a:cs typeface="+mj-cs"/>
              </a:rPr>
              <a:t>: </a:t>
            </a:r>
            <a:r>
              <a:rPr lang="ru-RU" sz="3300" b="1" i="1" dirty="0" smtClean="0">
                <a:latin typeface="+mj-lt"/>
                <a:ea typeface="+mj-ea"/>
                <a:cs typeface="+mj-cs"/>
              </a:rPr>
              <a:t>вставь пропущенные числа</a:t>
            </a:r>
            <a:endParaRPr kumimoji="0" lang="ru-RU" sz="33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5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lusana.ru/files/4020/573/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7" y="0"/>
            <a:ext cx="9138684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2357430"/>
            <a:ext cx="500066" cy="6429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1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28662" y="3000372"/>
            <a:ext cx="500066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000232" y="3720922"/>
            <a:ext cx="571504" cy="565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000100" y="4330644"/>
            <a:ext cx="500066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000232" y="4977046"/>
            <a:ext cx="500066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000628" y="2714620"/>
            <a:ext cx="500066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5000628" y="3429000"/>
            <a:ext cx="500066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7929586" y="4500570"/>
            <a:ext cx="571504" cy="565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4071934" y="4714884"/>
            <a:ext cx="500066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7929586" y="3274150"/>
            <a:ext cx="500066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6929454" y="3857628"/>
            <a:ext cx="500066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4995988" y="4071942"/>
            <a:ext cx="571504" cy="565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pic>
        <p:nvPicPr>
          <p:cNvPr id="15364" name="Picture 4" descr="http://cliparts.co/cliparts/kiK/AzL/kiKAzLLi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76512">
            <a:off x="2863839" y="-65111"/>
            <a:ext cx="2000264" cy="2000264"/>
          </a:xfrm>
          <a:prstGeom prst="rect">
            <a:avLst/>
          </a:prstGeom>
          <a:noFill/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4572000" y="-357214"/>
            <a:ext cx="4572000" cy="1357322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Планета ЧИСЕЛ: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liparts.co/cliparts/8Tz/nEe/8TznEeLg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0062"/>
            <a:ext cx="2928958" cy="4503384"/>
          </a:xfrm>
          <a:prstGeom prst="rect">
            <a:avLst/>
          </a:prstGeom>
          <a:noFill/>
        </p:spPr>
      </p:pic>
      <p:pic>
        <p:nvPicPr>
          <p:cNvPr id="20484" name="Picture 4" descr="https://ds02.infourok.ru/uploads/ex/01b5/00033604-45b130bf/hello_html_702871f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57408">
            <a:off x="5286380" y="1928802"/>
            <a:ext cx="2643206" cy="2609607"/>
          </a:xfrm>
          <a:prstGeom prst="rect">
            <a:avLst/>
          </a:prstGeom>
          <a:noFill/>
        </p:spPr>
      </p:pic>
      <p:pic>
        <p:nvPicPr>
          <p:cNvPr id="20486" name="Picture 6" descr="http://img-fotki.yandex.ru/get/4407/47407354.214/0_81161_68730f55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55196">
            <a:off x="78601" y="5441951"/>
            <a:ext cx="1571636" cy="1320174"/>
          </a:xfrm>
          <a:prstGeom prst="rect">
            <a:avLst/>
          </a:prstGeom>
          <a:noFill/>
        </p:spPr>
      </p:pic>
      <p:pic>
        <p:nvPicPr>
          <p:cNvPr id="8" name="Picture 6" descr="http://img-fotki.yandex.ru/get/4407/47407354.214/0_81161_68730f55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989728">
            <a:off x="1181571" y="4603784"/>
            <a:ext cx="1265931" cy="1063382"/>
          </a:xfrm>
          <a:prstGeom prst="rect">
            <a:avLst/>
          </a:prstGeom>
          <a:noFill/>
        </p:spPr>
      </p:pic>
      <p:pic>
        <p:nvPicPr>
          <p:cNvPr id="9" name="Picture 6" descr="http://img-fotki.yandex.ru/get/4407/47407354.214/0_81161_68730f55_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57941">
            <a:off x="2405562" y="4724999"/>
            <a:ext cx="1080079" cy="907266"/>
          </a:xfrm>
          <a:prstGeom prst="rect">
            <a:avLst/>
          </a:prstGeom>
          <a:noFill/>
        </p:spPr>
      </p:pic>
      <p:pic>
        <p:nvPicPr>
          <p:cNvPr id="10" name="Picture 6" descr="http://img-fotki.yandex.ru/get/4407/47407354.214/0_81161_68730f55_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343835">
            <a:off x="1547586" y="5714149"/>
            <a:ext cx="1293367" cy="1086428"/>
          </a:xfrm>
          <a:prstGeom prst="rect">
            <a:avLst/>
          </a:prstGeom>
          <a:noFill/>
        </p:spPr>
      </p:pic>
      <p:pic>
        <p:nvPicPr>
          <p:cNvPr id="11" name="Picture 6" descr="http://img-fotki.yandex.ru/get/4407/47407354.214/0_81161_68730f55_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481939">
            <a:off x="6256669" y="5279997"/>
            <a:ext cx="1134491" cy="952972"/>
          </a:xfrm>
          <a:prstGeom prst="rect">
            <a:avLst/>
          </a:prstGeom>
          <a:noFill/>
        </p:spPr>
      </p:pic>
      <p:pic>
        <p:nvPicPr>
          <p:cNvPr id="12" name="Picture 6" descr="http://img-fotki.yandex.ru/get/4407/47407354.214/0_81161_68730f55_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481939">
            <a:off x="7119751" y="4272241"/>
            <a:ext cx="1293367" cy="1086428"/>
          </a:xfrm>
          <a:prstGeom prst="rect">
            <a:avLst/>
          </a:prstGeom>
          <a:noFill/>
        </p:spPr>
      </p:pic>
      <p:pic>
        <p:nvPicPr>
          <p:cNvPr id="13" name="Picture 6" descr="http://img-fotki.yandex.ru/get/4407/47407354.214/0_81161_68730f55_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481939">
            <a:off x="5262364" y="4486555"/>
            <a:ext cx="1293367" cy="1086428"/>
          </a:xfrm>
          <a:prstGeom prst="rect">
            <a:avLst/>
          </a:prstGeom>
          <a:noFill/>
        </p:spPr>
      </p:pic>
      <p:pic>
        <p:nvPicPr>
          <p:cNvPr id="14" name="Picture 6" descr="http://img-fotki.yandex.ru/get/4407/47407354.214/0_81161_68730f55_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481939">
            <a:off x="7548379" y="5415248"/>
            <a:ext cx="1293367" cy="1086428"/>
          </a:xfrm>
          <a:prstGeom prst="rect">
            <a:avLst/>
          </a:prstGeom>
          <a:noFill/>
        </p:spPr>
      </p:pic>
      <p:pic>
        <p:nvPicPr>
          <p:cNvPr id="15" name="Picture 6" descr="http://img-fotki.yandex.ru/get/4407/47407354.214/0_81161_68730f55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179034">
            <a:off x="-142889" y="3865199"/>
            <a:ext cx="1571636" cy="1320174"/>
          </a:xfrm>
          <a:prstGeom prst="rect">
            <a:avLst/>
          </a:prstGeom>
          <a:noFill/>
        </p:spPr>
      </p:pic>
      <p:pic>
        <p:nvPicPr>
          <p:cNvPr id="16" name="Picture 6" descr="http://img-fotki.yandex.ru/get/4407/47407354.214/0_81161_68730f55_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4065012">
            <a:off x="2886003" y="5472769"/>
            <a:ext cx="1293367" cy="10864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-99392"/>
            <a:ext cx="7254030" cy="1916832"/>
          </a:xfrm>
        </p:spPr>
        <p:txBody>
          <a:bodyPr>
            <a:normAutofit fontScale="90000"/>
          </a:bodyPr>
          <a:lstStyle/>
          <a:p>
            <a:pPr algn="r"/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Планета ЗАДАЧ: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«Инопланетная рыбалка»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Составь задачу по картинке.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247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Планета САМОСТОЯТЕЛЬНАЯ.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Реши примеры.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1"/>
            <a:ext cx="9001188" cy="42862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9000" b="1" dirty="0" smtClean="0"/>
              <a:t>6-1=           6+1=</a:t>
            </a:r>
          </a:p>
          <a:p>
            <a:pPr>
              <a:buNone/>
            </a:pPr>
            <a:r>
              <a:rPr lang="ru-RU" sz="9000" b="1" dirty="0" smtClean="0"/>
              <a:t>5-2=           2+4=</a:t>
            </a:r>
          </a:p>
          <a:p>
            <a:pPr>
              <a:buNone/>
            </a:pPr>
            <a:endParaRPr lang="ru-RU" sz="8800" b="1" dirty="0" smtClean="0"/>
          </a:p>
          <a:p>
            <a:pPr>
              <a:buNone/>
            </a:pPr>
            <a:endParaRPr lang="ru-RU" sz="88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1594482"/>
            <a:ext cx="12038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0" b="1" dirty="0" smtClean="0">
                <a:solidFill>
                  <a:srgbClr val="C00000"/>
                </a:solidFill>
              </a:rPr>
              <a:t> 5 </a:t>
            </a:r>
            <a:endParaRPr lang="ru-RU" sz="90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48773" y="3345684"/>
            <a:ext cx="12038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0" b="1" dirty="0" smtClean="0">
                <a:solidFill>
                  <a:srgbClr val="C00000"/>
                </a:solidFill>
              </a:rPr>
              <a:t> 3 </a:t>
            </a:r>
            <a:endParaRPr lang="ru-RU" sz="90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54181" y="1589712"/>
            <a:ext cx="12038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0" b="1" dirty="0" smtClean="0">
                <a:solidFill>
                  <a:srgbClr val="C00000"/>
                </a:solidFill>
              </a:rPr>
              <a:t> 7 </a:t>
            </a:r>
            <a:endParaRPr lang="ru-RU" sz="90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69002" y="3269196"/>
            <a:ext cx="12038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0" b="1" dirty="0" smtClean="0">
                <a:solidFill>
                  <a:srgbClr val="C00000"/>
                </a:solidFill>
              </a:rPr>
              <a:t> 6 </a:t>
            </a:r>
            <a:endParaRPr lang="ru-RU" sz="9000" dirty="0">
              <a:solidFill>
                <a:srgbClr val="C00000"/>
              </a:solidFill>
            </a:endParaRPr>
          </a:p>
        </p:txBody>
      </p:sp>
      <p:pic>
        <p:nvPicPr>
          <p:cNvPr id="8" name="Picture 4" descr="http://cliparts.co/cliparts/kiK/AzL/kiKAzLLi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25628">
            <a:off x="2431567" y="4217525"/>
            <a:ext cx="2680959" cy="2680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65</Words>
  <Application>Microsoft Office PowerPoint</Application>
  <PresentationFormat>Экран (4:3)</PresentationFormat>
  <Paragraphs>37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Презентация PowerPoint</vt:lpstr>
      <vt:lpstr>4</vt:lpstr>
      <vt:lpstr>Планета ЧИСЕЛ:</vt:lpstr>
      <vt:lpstr>Планета ЗАДАЧ: «Инопланетная рыбалка» Составь задачу по картинке.</vt:lpstr>
      <vt:lpstr>Планета САМОСТОЯТЕЛЬНАЯ. Реши примеры.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Administrator</cp:lastModifiedBy>
  <cp:revision>17</cp:revision>
  <dcterms:created xsi:type="dcterms:W3CDTF">2016-11-26T14:16:19Z</dcterms:created>
  <dcterms:modified xsi:type="dcterms:W3CDTF">2024-02-10T12:02:06Z</dcterms:modified>
</cp:coreProperties>
</file>